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2064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28/09/2015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tiff"/><Relationship Id="rId7" Type="http://schemas.openxmlformats.org/officeDocument/2006/relationships/image" Target="../media/image30.gi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05830" y="4145366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05830" y="5230524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440215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78481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65623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9962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896438" y="457969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020169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616977" y="4579698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725107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96438" y="5678542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49946" y="5678542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16131" y="5678542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958323" y="5678542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48680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48680" y="308179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314648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887126" y="3174125"/>
            <a:ext cx="1228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Cytotoxicity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089270" y="686364"/>
            <a:ext cx="178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import</a:t>
            </a:r>
            <a:endParaRPr lang="en-GB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(Viral DNA replication)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4129309" y="803958"/>
            <a:ext cx="158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export</a:t>
            </a:r>
            <a:endParaRPr lang="en-GB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Supplementary\A\A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42" y="695675"/>
            <a:ext cx="3192000" cy="23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upplementary\B\B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6" y="979169"/>
            <a:ext cx="268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559968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597670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546480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5830388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5494731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5263616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5254091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4904617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4904617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4904617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4904617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4904617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509556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  <a:r>
              <a:rPr lang="de-CH" sz="11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de-CH" sz="1100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18478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09290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3620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39096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4539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00084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791544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2070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577655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584991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19059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072079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36075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6990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54907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577729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22147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584005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574481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579243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579243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37928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37757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52455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5095568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5095568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5095568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5095568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5095568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A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4860216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B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814452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16632" y="2500084"/>
            <a:ext cx="432048" cy="55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67544"/>
            <a:ext cx="4843043" cy="53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88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36" y="463005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" y="2349424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46872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03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09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98948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8640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79068" y="3122315"/>
            <a:ext cx="187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(3 h)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9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3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227178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459645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719858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705000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8640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88640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72816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241551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36912" y="4644008"/>
            <a:ext cx="152169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548680" y="7629904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548680" y="7221384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09331" y="71274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09331" y="75458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84" y="6950082"/>
            <a:ext cx="1127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6931032"/>
            <a:ext cx="116287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8469560" y="2861479"/>
            <a:ext cx="216024" cy="182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Bildschirmpräsentation (4:3)</PresentationFormat>
  <Paragraphs>95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63</cp:revision>
  <cp:lastPrinted>2015-08-24T07:23:23Z</cp:lastPrinted>
  <dcterms:created xsi:type="dcterms:W3CDTF">2015-06-06T07:08:26Z</dcterms:created>
  <dcterms:modified xsi:type="dcterms:W3CDTF">2015-09-28T19:42:27Z</dcterms:modified>
</cp:coreProperties>
</file>